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ACDCB6-5C14-118C-9886-A8753290E22E}" v="7" dt="2024-12-17T21:10:11.4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3"/>
    <p:restoredTop sz="94663"/>
  </p:normalViewPr>
  <p:slideViewPr>
    <p:cSldViewPr snapToGrid="0">
      <p:cViewPr>
        <p:scale>
          <a:sx n="40" d="100"/>
          <a:sy n="40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li Kaya" userId="S::rk19i@fsu.edu::729ca6f0-9d3a-4fc5-8bf5-e30f07728ad9" providerId="AD" clId="Web-{19ACDCB6-5C14-118C-9886-A8753290E22E}"/>
    <pc:docChg chg="modSld">
      <pc:chgData name="Asli Kaya" userId="S::rk19i@fsu.edu::729ca6f0-9d3a-4fc5-8bf5-e30f07728ad9" providerId="AD" clId="Web-{19ACDCB6-5C14-118C-9886-A8753290E22E}" dt="2024-12-17T21:10:11.452" v="2" actId="20577"/>
      <pc:docMkLst>
        <pc:docMk/>
      </pc:docMkLst>
      <pc:sldChg chg="modSp">
        <pc:chgData name="Asli Kaya" userId="S::rk19i@fsu.edu::729ca6f0-9d3a-4fc5-8bf5-e30f07728ad9" providerId="AD" clId="Web-{19ACDCB6-5C14-118C-9886-A8753290E22E}" dt="2024-12-17T21:10:11.452" v="2" actId="20577"/>
        <pc:sldMkLst>
          <pc:docMk/>
          <pc:sldMk cId="1911544864" sldId="256"/>
        </pc:sldMkLst>
        <pc:spChg chg="mod">
          <ac:chgData name="Asli Kaya" userId="S::rk19i@fsu.edu::729ca6f0-9d3a-4fc5-8bf5-e30f07728ad9" providerId="AD" clId="Web-{19ACDCB6-5C14-118C-9886-A8753290E22E}" dt="2024-12-17T21:10:11.452" v="2" actId="20577"/>
          <ac:spMkLst>
            <pc:docMk/>
            <pc:sldMk cId="1911544864" sldId="256"/>
            <ac:spMk id="20" creationId="{10736042-0F21-2713-1F3D-38AD704A9BD5}"/>
          </ac:spMkLst>
        </pc:spChg>
        <pc:spChg chg="mod">
          <ac:chgData name="Asli Kaya" userId="S::rk19i@fsu.edu::729ca6f0-9d3a-4fc5-8bf5-e30f07728ad9" providerId="AD" clId="Web-{19ACDCB6-5C14-118C-9886-A8753290E22E}" dt="2024-12-17T21:04:59.451" v="0" actId="20577"/>
          <ac:spMkLst>
            <pc:docMk/>
            <pc:sldMk cId="1911544864" sldId="256"/>
            <ac:spMk id="26" creationId="{40C48080-BA65-CC50-AE04-D21F09D74A1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805F-5311-E844-B66C-39E9A5617FD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B87-5EC7-B944-9931-33A0CA777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58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805F-5311-E844-B66C-39E9A5617FD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B87-5EC7-B944-9931-33A0CA777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58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805F-5311-E844-B66C-39E9A5617FD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B87-5EC7-B944-9931-33A0CA777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805F-5311-E844-B66C-39E9A5617FD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B87-5EC7-B944-9931-33A0CA777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66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>
                    <a:tint val="82000"/>
                  </a:schemeClr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82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805F-5311-E844-B66C-39E9A5617FD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B87-5EC7-B944-9931-33A0CA777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93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805F-5311-E844-B66C-39E9A5617FD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B87-5EC7-B944-9931-33A0CA777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9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805F-5311-E844-B66C-39E9A5617FD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B87-5EC7-B944-9931-33A0CA777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60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805F-5311-E844-B66C-39E9A5617FD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B87-5EC7-B944-9931-33A0CA777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64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805F-5311-E844-B66C-39E9A5617FD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B87-5EC7-B944-9931-33A0CA777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40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805F-5311-E844-B66C-39E9A5617FD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B87-5EC7-B944-9931-33A0CA777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3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805F-5311-E844-B66C-39E9A5617FD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B87-5EC7-B944-9931-33A0CA777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61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B0805F-5311-E844-B66C-39E9A5617FD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ACB87-5EC7-B944-9931-33A0CA777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1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050394-3C35-C69C-7E58-D4AA1CC9B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513162" y="775755"/>
            <a:ext cx="4289961" cy="5551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67CF0-9D8C-6E80-8F0F-0FC7C399BA7F}"/>
              </a:ext>
            </a:extLst>
          </p:cNvPr>
          <p:cNvSpPr txBox="1"/>
          <p:nvPr/>
        </p:nvSpPr>
        <p:spPr>
          <a:xfrm>
            <a:off x="7674428" y="2511022"/>
            <a:ext cx="285423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/>
              <a:t>PRESENTATION TITLE 120 pt. font</a:t>
            </a:r>
          </a:p>
          <a:p>
            <a:endParaRPr lang="en-US" sz="1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7E9178-94C4-F0C4-9877-B74DA379DE63}"/>
              </a:ext>
            </a:extLst>
          </p:cNvPr>
          <p:cNvSpPr txBox="1"/>
          <p:nvPr/>
        </p:nvSpPr>
        <p:spPr>
          <a:xfrm>
            <a:off x="8882742" y="4819346"/>
            <a:ext cx="267788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u="sng" dirty="0"/>
              <a:t>Student Presenter(s) </a:t>
            </a:r>
            <a:r>
              <a:rPr lang="en-US" sz="6600" dirty="0"/>
              <a:t>and Research Mentor (66-88 pt. font)</a:t>
            </a:r>
          </a:p>
          <a:p>
            <a:pPr algn="ctr"/>
            <a:r>
              <a:rPr lang="en-US" sz="4800" dirty="0"/>
              <a:t>Student names must be underlined, and mentor’s name must be included on the poster</a:t>
            </a:r>
          </a:p>
          <a:p>
            <a:endParaRPr lang="en-US" sz="12000" dirty="0"/>
          </a:p>
        </p:txBody>
      </p:sp>
      <p:pic>
        <p:nvPicPr>
          <p:cNvPr id="9" name="Picture 8" descr="A logo with text on it&#10;&#10;Description automatically generated">
            <a:extLst>
              <a:ext uri="{FF2B5EF4-FFF2-40B4-BE49-F238E27FC236}">
                <a16:creationId xmlns:a16="http://schemas.microsoft.com/office/drawing/2014/main" id="{E2380785-3108-E20B-7195-CC885A1B9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342" y="1890541"/>
            <a:ext cx="7772400" cy="1754492"/>
          </a:xfrm>
          <a:prstGeom prst="rect">
            <a:avLst/>
          </a:prstGeom>
        </p:spPr>
      </p:pic>
      <p:pic>
        <p:nvPicPr>
          <p:cNvPr id="11" name="Picture 10" descr="A logo with text on it&#10;&#10;Description automatically generated">
            <a:extLst>
              <a:ext uri="{FF2B5EF4-FFF2-40B4-BE49-F238E27FC236}">
                <a16:creationId xmlns:a16="http://schemas.microsoft.com/office/drawing/2014/main" id="{ED66B5FF-2430-DCC8-CC98-64F7DD220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342" y="3942100"/>
            <a:ext cx="7772400" cy="1754492"/>
          </a:xfrm>
          <a:prstGeom prst="rect">
            <a:avLst/>
          </a:prstGeom>
        </p:spPr>
      </p:pic>
      <p:pic>
        <p:nvPicPr>
          <p:cNvPr id="13" name="Picture 12" descr="A logo for a university&#10;&#10;Description automatically generated">
            <a:extLst>
              <a:ext uri="{FF2B5EF4-FFF2-40B4-BE49-F238E27FC236}">
                <a16:creationId xmlns:a16="http://schemas.microsoft.com/office/drawing/2014/main" id="{C62CA908-477C-35F2-218C-CCAC5DD92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342" y="6058026"/>
            <a:ext cx="7772400" cy="17544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ED5861-42AB-C379-AE00-94FC9277A255}"/>
              </a:ext>
            </a:extLst>
          </p:cNvPr>
          <p:cNvSpPr txBox="1"/>
          <p:nvPr/>
        </p:nvSpPr>
        <p:spPr>
          <a:xfrm>
            <a:off x="1415142" y="9758912"/>
            <a:ext cx="14935200" cy="100642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36 pt. Poster Section Title:</a:t>
            </a:r>
          </a:p>
          <a:p>
            <a:endParaRPr lang="en-US" sz="3600" dirty="0"/>
          </a:p>
          <a:p>
            <a:r>
              <a:rPr lang="en-US" sz="2400" dirty="0"/>
              <a:t>Body font no smaller than 24 pt. It is suggested to avoid paragraphs; use bullet points.</a:t>
            </a:r>
          </a:p>
          <a:p>
            <a:r>
              <a:rPr lang="en-US" sz="2400" dirty="0"/>
              <a:t>Outline what you plan to include below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95A956-044D-6CDB-7D1C-E27FFFD7F743}"/>
              </a:ext>
            </a:extLst>
          </p:cNvPr>
          <p:cNvSpPr txBox="1"/>
          <p:nvPr/>
        </p:nvSpPr>
        <p:spPr>
          <a:xfrm>
            <a:off x="27540858" y="30565090"/>
            <a:ext cx="149352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Resources (Required poster section)</a:t>
            </a:r>
          </a:p>
          <a:p>
            <a:endParaRPr lang="en-US" sz="3600" dirty="0"/>
          </a:p>
          <a:p>
            <a:r>
              <a:rPr lang="en-US" sz="2400" dirty="0"/>
              <a:t>Body font no smaller than 24 pt. Can start with papers from annotation organizer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80FE96-0DC8-9596-FAA8-F46C7B4A4B87}"/>
              </a:ext>
            </a:extLst>
          </p:cNvPr>
          <p:cNvSpPr txBox="1"/>
          <p:nvPr/>
        </p:nvSpPr>
        <p:spPr>
          <a:xfrm>
            <a:off x="1415142" y="20059991"/>
            <a:ext cx="14935200" cy="100642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36 pt. Poster Section Title: </a:t>
            </a:r>
          </a:p>
          <a:p>
            <a:endParaRPr lang="en-US" sz="3600" dirty="0"/>
          </a:p>
          <a:p>
            <a:r>
              <a:rPr lang="en-US" sz="2400" dirty="0"/>
              <a:t>Body font no smaller than 24 pt. It is suggested to avoid paragraphs; use bullet points</a:t>
            </a:r>
          </a:p>
          <a:p>
            <a:r>
              <a:rPr lang="en-US" sz="2400" dirty="0"/>
              <a:t>Outline what you plan to include below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718DD1-D1C8-5EA2-A87A-5DDDA59294A8}"/>
              </a:ext>
            </a:extLst>
          </p:cNvPr>
          <p:cNvSpPr txBox="1"/>
          <p:nvPr/>
        </p:nvSpPr>
        <p:spPr>
          <a:xfrm>
            <a:off x="27540858" y="9844548"/>
            <a:ext cx="14935200" cy="100642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36 pt. Poster Section Title: </a:t>
            </a:r>
          </a:p>
          <a:p>
            <a:endParaRPr lang="en-US" sz="3600" dirty="0"/>
          </a:p>
          <a:p>
            <a:r>
              <a:rPr lang="en-US" sz="2400" dirty="0"/>
              <a:t>Body font no smaller than 24 pt. It is suggested to avoid paragraphs; use bullet points</a:t>
            </a:r>
          </a:p>
          <a:p>
            <a:r>
              <a:rPr lang="en-US" sz="2400" dirty="0"/>
              <a:t>Outline what you plan to include below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736042-0F21-2713-1F3D-38AD704A9BD5}"/>
              </a:ext>
            </a:extLst>
          </p:cNvPr>
          <p:cNvSpPr txBox="1"/>
          <p:nvPr/>
        </p:nvSpPr>
        <p:spPr>
          <a:xfrm>
            <a:off x="27540858" y="20204819"/>
            <a:ext cx="14935200" cy="100642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/>
              <a:t>36 pt. Poster Section Title: </a:t>
            </a:r>
          </a:p>
          <a:p>
            <a:endParaRPr lang="en-US" sz="3600" dirty="0"/>
          </a:p>
          <a:p>
            <a:r>
              <a:rPr lang="en-US" sz="2400"/>
              <a:t>Body font no smaller than 24 pt. It is suggested to avoid paragraphs; use bullet points.</a:t>
            </a:r>
          </a:p>
          <a:p>
            <a:r>
              <a:rPr lang="en-US" sz="2400"/>
              <a:t>Outline what you plan to include below.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93AA7A-6AA9-C512-7211-33ECA406BF88}"/>
              </a:ext>
            </a:extLst>
          </p:cNvPr>
          <p:cNvSpPr txBox="1"/>
          <p:nvPr/>
        </p:nvSpPr>
        <p:spPr>
          <a:xfrm>
            <a:off x="1415142" y="580470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Choose one FSU lockup/logo to include on your poster (required)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6F2CC3-1C55-B329-FB6D-F119CCDB24E0}"/>
              </a:ext>
            </a:extLst>
          </p:cNvPr>
          <p:cNvSpPr txBox="1"/>
          <p:nvPr/>
        </p:nvSpPr>
        <p:spPr>
          <a:xfrm>
            <a:off x="36521571" y="318860"/>
            <a:ext cx="6912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UROP logo must be included on your poster</a:t>
            </a:r>
          </a:p>
        </p:txBody>
      </p:sp>
      <p:pic>
        <p:nvPicPr>
          <p:cNvPr id="24" name="Picture 23" descr="Westcott Building with a fountain and trees&#10;&#10;Description automatically generated">
            <a:extLst>
              <a:ext uri="{FF2B5EF4-FFF2-40B4-BE49-F238E27FC236}">
                <a16:creationId xmlns:a16="http://schemas.microsoft.com/office/drawing/2014/main" id="{D60470D8-99E5-C13C-A418-8E3073FF5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12343" y="9809299"/>
            <a:ext cx="9666513" cy="516942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D486518-0673-0B44-371D-8B9A7E9507E2}"/>
              </a:ext>
            </a:extLst>
          </p:cNvPr>
          <p:cNvSpPr txBox="1"/>
          <p:nvPr/>
        </p:nvSpPr>
        <p:spPr>
          <a:xfrm>
            <a:off x="17144999" y="14978722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captions should be no smaller than 18 pt. font and images should be at least 300 DPI to be clear and sharp on the poster.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C48080-BA65-CC50-AE04-D21F09D74A13}"/>
              </a:ext>
            </a:extLst>
          </p:cNvPr>
          <p:cNvSpPr txBox="1"/>
          <p:nvPr/>
        </p:nvSpPr>
        <p:spPr>
          <a:xfrm>
            <a:off x="17112343" y="16183022"/>
            <a:ext cx="9633858" cy="183742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/>
              <a:t>General Poster  tips and recommendations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Poster sections generally encompass background/introduction, Methods, results, conclusions , and future directions. Sections should be discussed with your research mentor to create the most impactful poster.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Sans Serif fonts are often more accessible to keep the color of the poster very light overall; we cannot print posters that have large areas of dark or bright colors.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The poster should be 48 in wide x 36 in tall (the dimensions of this template</a:t>
            </a:r>
            <a:r>
              <a:rPr lang="en-US" sz="3600"/>
              <a:t>).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It should be submitted as a PDF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Use no more than two fonts on your poster, one for the title, and one for the rest of the poster 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r>
              <a:rPr lang="en-US" sz="3600" b="1" dirty="0"/>
              <a:t>Your poster PDF file title should be in the following format</a:t>
            </a:r>
            <a:r>
              <a:rPr lang="en-US" sz="3600" dirty="0"/>
              <a:t>: </a:t>
            </a:r>
            <a:r>
              <a:rPr lang="en-US" sz="3600" dirty="0" err="1"/>
              <a:t>lastnamefirstinitial_poster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ex: </a:t>
            </a:r>
            <a:r>
              <a:rPr lang="en-US" sz="3600" dirty="0" err="1"/>
              <a:t>BataillesA_poster</a:t>
            </a:r>
            <a:endParaRPr lang="en-US" sz="3600" dirty="0"/>
          </a:p>
          <a:p>
            <a:r>
              <a:rPr lang="en-US" sz="3600" dirty="0"/>
              <a:t>If you are part of a group, your poster PDF file title should be in the following format, including the last name and first initial of each group member: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Group_1stpresenterlastnamefirstinitial, 2ndpresenterlastname, first </a:t>
            </a:r>
            <a:r>
              <a:rPr lang="en-US" sz="3600" dirty="0" err="1"/>
              <a:t>initial_poster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ex: </a:t>
            </a:r>
            <a:r>
              <a:rPr lang="en-US" sz="3600" dirty="0" err="1"/>
              <a:t>Group_BataillesA</a:t>
            </a:r>
            <a:r>
              <a:rPr lang="en-US" sz="3600" dirty="0"/>
              <a:t>, </a:t>
            </a:r>
            <a:r>
              <a:rPr lang="en-US" sz="3600" dirty="0" err="1"/>
              <a:t>AdventD_poster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544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d6ed538-f881-4707-88ac-2ef546ec6477" xsi:nil="true"/>
    <lcf76f155ced4ddcb4097134ff3c332f xmlns="2e6f9d9b-4786-4767-81f9-4bf14ef0601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AF084F2E44B74684A17DDE658EF6C9" ma:contentTypeVersion="18" ma:contentTypeDescription="Create a new document." ma:contentTypeScope="" ma:versionID="782dd8dc94c700e23db608524b24ae75">
  <xsd:schema xmlns:xsd="http://www.w3.org/2001/XMLSchema" xmlns:xs="http://www.w3.org/2001/XMLSchema" xmlns:p="http://schemas.microsoft.com/office/2006/metadata/properties" xmlns:ns2="2e6f9d9b-4786-4767-81f9-4bf14ef0601f" xmlns:ns3="9d6ed538-f881-4707-88ac-2ef546ec6477" targetNamespace="http://schemas.microsoft.com/office/2006/metadata/properties" ma:root="true" ma:fieldsID="a2088fbe95d353c7a99a599873066cde" ns2:_="" ns3:_="">
    <xsd:import namespace="2e6f9d9b-4786-4767-81f9-4bf14ef0601f"/>
    <xsd:import namespace="9d6ed538-f881-4707-88ac-2ef546ec64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6f9d9b-4786-4767-81f9-4bf14ef060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6ed538-f881-4707-88ac-2ef546ec647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5d6c188-a7bb-4a5e-a777-b184a09c00bc}" ma:internalName="TaxCatchAll" ma:showField="CatchAllData" ma:web="9d6ed538-f881-4707-88ac-2ef546ec64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A1D91D-BF12-4430-A69C-C03583347DB4}">
  <ds:schemaRefs>
    <ds:schemaRef ds:uri="http://schemas.microsoft.com/office/2006/metadata/properties"/>
    <ds:schemaRef ds:uri="http://schemas.microsoft.com/office/infopath/2007/PartnerControls"/>
    <ds:schemaRef ds:uri="9d6ed538-f881-4707-88ac-2ef546ec6477"/>
    <ds:schemaRef ds:uri="2e6f9d9b-4786-4767-81f9-4bf14ef0601f"/>
  </ds:schemaRefs>
</ds:datastoreItem>
</file>

<file path=customXml/itemProps2.xml><?xml version="1.0" encoding="utf-8"?>
<ds:datastoreItem xmlns:ds="http://schemas.openxmlformats.org/officeDocument/2006/customXml" ds:itemID="{8BBE4038-0797-410B-8CE6-DFE11976D2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925221-3995-47A5-BDD7-B85AD94815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6f9d9b-4786-4767-81f9-4bf14ef0601f"/>
    <ds:schemaRef ds:uri="9d6ed538-f881-4707-88ac-2ef546ec64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3223</TotalTime>
  <Words>425</Words>
  <Application>Microsoft Office PowerPoint</Application>
  <PresentationFormat>Custom</PresentationFormat>
  <Paragraphs>125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Batailles</dc:creator>
  <cp:lastModifiedBy>Alicia Batailles</cp:lastModifiedBy>
  <cp:revision>6</cp:revision>
  <dcterms:created xsi:type="dcterms:W3CDTF">2024-12-09T19:42:13Z</dcterms:created>
  <dcterms:modified xsi:type="dcterms:W3CDTF">2024-12-17T21:10:19Z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0x010100D6AF084F2E44B74684A17DDE658EF6C9</vt:lpwstr>
  </property>
  <property fmtid="{D5CDD505-2E9C-101B-9397-08002B2CF9AE}" pid="3" name="MediaServiceImageTags">
    <vt:lpwstr/>
  </property>
</Properties>
</file>