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EA1-2A8A-4CFB-B2C6-43070BB3F9A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087-A504-4685-A77F-426AD33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EA1-2A8A-4CFB-B2C6-43070BB3F9A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087-A504-4685-A77F-426AD33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EA1-2A8A-4CFB-B2C6-43070BB3F9A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087-A504-4685-A77F-426AD33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EA1-2A8A-4CFB-B2C6-43070BB3F9A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087-A504-4685-A77F-426AD33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EA1-2A8A-4CFB-B2C6-43070BB3F9A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087-A504-4685-A77F-426AD33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EA1-2A8A-4CFB-B2C6-43070BB3F9A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087-A504-4685-A77F-426AD33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EA1-2A8A-4CFB-B2C6-43070BB3F9A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087-A504-4685-A77F-426AD33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EA1-2A8A-4CFB-B2C6-43070BB3F9A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087-A504-4685-A77F-426AD33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EA1-2A8A-4CFB-B2C6-43070BB3F9A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087-A504-4685-A77F-426AD33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EA1-2A8A-4CFB-B2C6-43070BB3F9A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087-A504-4685-A77F-426AD33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3EA1-2A8A-4CFB-B2C6-43070BB3F9A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9087-A504-4685-A77F-426AD33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53EA1-2A8A-4CFB-B2C6-43070BB3F9A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59087-A504-4685-A77F-426AD33A8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downloads.graphicsland.com/period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19050"/>
            <a:ext cx="9118600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ponderingarchivist.files.wordpress.com/2009/04/schmitt-feminist-research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99"/>
            <a:ext cx="9093201" cy="681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ee.mtu.edu/~sgoh/resources/Poster-Design/SFI-Poster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ischool.utexas.edu/~geisler/images/posters/asist_poster_v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3.bp.blogspot.com/-fwXI6srbzog/T6UkbkhQs5I/AAAAAAAAcNw/T0AjL0dJRhc/s1600/Draft1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69" y="0"/>
            <a:ext cx="9154769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img.docstoccdn.com/thumb/orig/340737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916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nursing.uiowa.edu/sites/default/files/pictures/research/poster-templates/900_Nightf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slideworld.com/images/medicalcd/research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4.bp.blogspot.com/_u_NaSufc3qM/TJNv-ZeWzkI/AAAAAAAALFo/qu0DWluXC3U/s1600/Poster_HvdB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9291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</dc:creator>
  <cp:lastModifiedBy>Kate Hayworth</cp:lastModifiedBy>
  <cp:revision>5</cp:revision>
  <dcterms:created xsi:type="dcterms:W3CDTF">2013-01-20T16:06:16Z</dcterms:created>
  <dcterms:modified xsi:type="dcterms:W3CDTF">2017-07-11T15:59:38Z</dcterms:modified>
</cp:coreProperties>
</file>